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7" r:id="rId4"/>
    <p:sldId id="356" r:id="rId5"/>
    <p:sldId id="354" r:id="rId6"/>
    <p:sldId id="355" r:id="rId7"/>
    <p:sldId id="357" r:id="rId8"/>
    <p:sldId id="358" r:id="rId9"/>
    <p:sldId id="359" r:id="rId10"/>
    <p:sldId id="365" r:id="rId11"/>
    <p:sldId id="363" r:id="rId12"/>
    <p:sldId id="361" r:id="rId13"/>
    <p:sldId id="360" r:id="rId14"/>
    <p:sldId id="362" r:id="rId15"/>
    <p:sldId id="364" r:id="rId16"/>
    <p:sldId id="366" r:id="rId17"/>
    <p:sldId id="3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4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04"/>
    <p:restoredTop sz="88356"/>
  </p:normalViewPr>
  <p:slideViewPr>
    <p:cSldViewPr snapToGrid="0">
      <p:cViewPr>
        <p:scale>
          <a:sx n="78" d="100"/>
          <a:sy n="78" d="100"/>
        </p:scale>
        <p:origin x="3432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34D50D-3070-DE46-904C-DC4DA0B80AC7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2BBD1-1778-6148-94D8-B656FF0598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68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D75E6-4109-7651-BEE7-1FF1EFB93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64D4A-E003-92AA-6D56-77F2D9AA4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B6303-8713-A829-5913-D6CF513A4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E32A-CF30-1945-929A-E5E2107C9612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9E05A-E15E-1944-DA34-93D6E6737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AFC0E-052B-EA11-7D89-E06794A4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BBBC-9F6E-99DB-6059-00E3EAA1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374770-DC1E-2E84-B4B1-2B8EBA286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5C721-E83C-93A8-E24E-C98EC5A4E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F1938-84C0-2B44-9945-52DB05B45256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4D3A4-89F8-FA87-19DC-5FEAFF2B4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1A43A-D2DA-FBF0-6A1E-C4F62A2B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5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D339C-795F-685F-F3E8-B648D87E4A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B41E8-6876-214F-72C8-B6561EA09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F3B19-81B3-C7D0-C923-D2D9EA84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ADFCD-5814-0D43-AFE0-9A7EBF7D126E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B5566-D0A1-CF61-7DDB-05234794E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E6288-5D71-1C45-3689-FE3D3FB1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24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AB910-7A63-A7A4-EB4C-F7878C72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8142C-08BF-973B-4896-EB038C5FF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AA768-87C2-7D43-0A28-DD6017DFA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0077C-80B4-FC4F-9BE9-E6DF4804B28B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CE7F4-495D-0C24-5E4D-05F992AD5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4B699-07FA-71D6-AB07-15F590054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19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5C045-F0AD-39DE-F170-C7391DEB8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F8633-4C2C-55F3-311C-EB939D9BA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49DD5-FDDD-EE9E-7C3F-F044244E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0B0D7-25EB-814F-8CC7-EF2EA9E670F8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D0645-FBFF-CF7F-B37F-6C5B4952B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15783-B9CB-D4C5-89BF-1B2D3439F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1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FDD0A-B618-A425-697E-C81B2BF3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FC997-6921-1B59-228F-9F894E077A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3D100-961A-9E2E-F84A-C8E39C2A48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BFFCC-5E35-DE61-A916-5C2290E4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276EA-49ED-8B4C-8FAB-A374EBF92C9B}" type="datetime1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98C4E-19CD-8D66-4AC6-DADF462EE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3A315-132B-6D3E-54D9-18A051C47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12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5DCB3-62F7-1819-828D-7D1DBC3EC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08E73-C9D3-FBBD-40A1-7C1951F6C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A46A4-423B-D0EA-F7A4-5613F941B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311210-387D-E114-C09A-13793D52E3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8323-46D3-2EE0-A7BB-FE61BDDD4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F83A49-102A-0F32-F8ED-092530567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7234E-4BE5-8541-B199-DDD3EA33C840}" type="datetime1">
              <a:rPr lang="en-US" smtClean="0"/>
              <a:t>11/19/23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F3530-00DA-6BEE-95D0-0F750489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919D0E-5300-8D92-1ECD-9BD605300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8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0E399-3C3B-286E-8652-E1998DDC8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A8CCC9-3413-8A16-AADD-888A31338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10151-340A-DB4A-85D8-FCD95D93F7A1}" type="datetime1">
              <a:rPr lang="en-US" smtClean="0"/>
              <a:t>11/19/23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507FDD-0987-2353-B1B3-9BBEC7F83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D47D6-905B-2997-3052-B97AFDF4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5163B-8FBA-3769-0F11-CECA5960B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0F76F-1D58-6448-B76A-68E2B5A26768}" type="datetime1">
              <a:rPr lang="en-US" smtClean="0"/>
              <a:t>11/19/23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4B3CCE-9A36-0B34-D90E-30CAAD4F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3CA226-5F1B-B1F4-3BFE-4DDCCD5A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24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6699F-1C3A-F5E0-61C9-1789960C3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6AD93-F3FD-0B3A-6DEE-9A480112F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BF982-4F40-4501-6AA2-E92868930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4306-44A6-F062-E224-10E7BD4CC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5D246-8E38-7845-9CE0-949103D56EF7}" type="datetime1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032FE-F387-7B2E-6BC0-F2467CD29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4057D-F3D7-4DAB-7AFC-32A0A75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81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71D3C-A516-D634-3BDD-3BEAF8C4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325AE-40BD-0925-F014-D442A7F14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D4F49-FB98-8A04-C5AD-2639A34A3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8A0B8-A7E8-2AA0-005D-9A588178A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E73EA-E8CB-FC49-AB42-EC672D69C968}" type="datetime1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32FA7-EDEA-42B8-5BA1-E400AEED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24EA8-D671-0FFF-DDF6-01C45451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17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789B47-C150-E597-2E22-D4276266D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92D486-48DB-3BF5-2C8A-6CC1CD419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923A9-F304-BE4F-85A6-99C6FFBD0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D6F61-BCB3-EE46-AA61-5CD540356F89}" type="datetime1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283C9-BC22-06DE-7229-19763D3D7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6FA1B-B369-A193-F688-DEFF33C70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4C761-D7D8-0E45-92B5-9EFF0FCC4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1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6F3CA0-02D6-F9AB-F5D7-1D3D7A287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66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50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7867" y="453173"/>
            <a:ext cx="7530251" cy="1073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5607BE7-23AA-D3F0-70D4-43865C690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273" y="1735286"/>
            <a:ext cx="10507451" cy="379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54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E08B68-DD18-50D1-F2EE-2CEEA5430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385" y="806457"/>
            <a:ext cx="6515227" cy="55071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A5A8C-8C63-BB24-75BE-01F3349B8E15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38282D-8DB3-212D-4442-86A8DA1EBCCF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7867" y="453173"/>
            <a:ext cx="7530251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0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488B80-ABBE-8AF1-0559-2147AF1F5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693" y="822505"/>
            <a:ext cx="8496613" cy="5444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777B4F-A5FD-0B06-A097-0A35D7393D28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FA981D-E7EA-A134-4FEC-0B9014ACC54B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7867" y="453173"/>
            <a:ext cx="7530251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49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EA7764E-DE7C-D027-C218-E83896C03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178" y="710700"/>
            <a:ext cx="8303641" cy="5702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A43C0C-B566-88A1-D4A4-852103D0D28A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094A0-60B6-B705-F499-49575048BC1C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7867" y="453173"/>
            <a:ext cx="7530251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9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POOLING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6101" y="453173"/>
            <a:ext cx="8542018" cy="107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93A5029-F27F-36BE-5E3F-193E334E0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567" y="959481"/>
            <a:ext cx="10230863" cy="493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30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POOLING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6101" y="453173"/>
            <a:ext cx="8542018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3BA567-B82C-70A3-FA06-33E9D9958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1085120"/>
            <a:ext cx="7772400" cy="494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965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TRANSFER LEARNING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2617" y="453173"/>
            <a:ext cx="8125502" cy="107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AD90A6-38BE-E6C7-CAA4-324A081C6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993" y="1268518"/>
            <a:ext cx="9526013" cy="432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962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TRANSFER LEARNING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2617" y="453173"/>
            <a:ext cx="8125502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7F1CBD-0578-CF55-6F35-2090DE96F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306" y="767015"/>
            <a:ext cx="6865386" cy="53239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545D1D-8557-13E4-ED86-17DA42A8BE8F}"/>
              </a:ext>
            </a:extLst>
          </p:cNvPr>
          <p:cNvSpPr txBox="1"/>
          <p:nvPr/>
        </p:nvSpPr>
        <p:spPr>
          <a:xfrm>
            <a:off x="563879" y="2588216"/>
            <a:ext cx="2278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VANISHING GRADIENT</a:t>
            </a:r>
          </a:p>
        </p:txBody>
      </p:sp>
    </p:spTree>
    <p:extLst>
      <p:ext uri="{BB962C8B-B14F-4D97-AF65-F5344CB8AC3E}">
        <p14:creationId xmlns:p14="http://schemas.microsoft.com/office/powerpoint/2010/main" val="113425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B8DAD13-BDD8-C41F-92D8-ADA45283E3D4}"/>
              </a:ext>
            </a:extLst>
          </p:cNvPr>
          <p:cNvGrpSpPr/>
          <p:nvPr/>
        </p:nvGrpSpPr>
        <p:grpSpPr>
          <a:xfrm>
            <a:off x="2740511" y="1058253"/>
            <a:ext cx="6710977" cy="5003525"/>
            <a:chOff x="5997477" y="1518182"/>
            <a:chExt cx="5125769" cy="382163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E51DBE-11E7-18AB-58A0-919A27CF1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26997" y="1518182"/>
              <a:ext cx="4396249" cy="3821636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A3D669-7A65-62CA-8BF9-042B30ADB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97477" y="2254772"/>
              <a:ext cx="1287033" cy="2580567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F99B88-8F53-C2FE-7207-7014087578B9}"/>
              </a:ext>
            </a:extLst>
          </p:cNvPr>
          <p:cNvPicPr>
            <a:picLocks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7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1653870" y="6413200"/>
            <a:ext cx="9974249" cy="1076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F75084-D5C2-DDE1-6BA2-93C4BF15F4BE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04A8542-2FE1-9ACF-C954-340ECC7A71C0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95017" b="-3"/>
          <a:stretch/>
        </p:blipFill>
        <p:spPr>
          <a:xfrm>
            <a:off x="563880" y="6424453"/>
            <a:ext cx="551283" cy="91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B501F3-7351-F1E1-93EC-B3C9B3CED253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A6A463-7A9E-0F3A-2E09-1C7F69EE504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521" y="2435924"/>
            <a:ext cx="4554182" cy="19861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1192B0-3946-0EF8-48BC-37CF9A6367E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86634" y="833891"/>
            <a:ext cx="5315939" cy="53062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71209B-8F84-777D-A93B-E0B89D440A73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78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1653870" y="6413200"/>
            <a:ext cx="9974249" cy="1076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BF75084-D5C2-DDE1-6BA2-93C4BF15F4BE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04A8542-2FE1-9ACF-C954-340ECC7A71C0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95017" b="-3"/>
          <a:stretch/>
        </p:blipFill>
        <p:spPr>
          <a:xfrm>
            <a:off x="563880" y="6424453"/>
            <a:ext cx="551283" cy="91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B501F3-7351-F1E1-93EC-B3C9B3CED253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71209B-8F84-777D-A93B-E0B89D440A73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81F789-A48A-757B-5973-B1E7205C1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68" y="1334997"/>
            <a:ext cx="10271661" cy="445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46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1653870" y="6413200"/>
            <a:ext cx="9974249" cy="1076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04A8542-2FE1-9ACF-C954-340ECC7A71C0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r="95017" b="-3"/>
          <a:stretch/>
        </p:blipFill>
        <p:spPr>
          <a:xfrm>
            <a:off x="563880" y="6424453"/>
            <a:ext cx="551283" cy="91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B501F3-7351-F1E1-93EC-B3C9B3CED253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42032B-B45E-6F26-326B-32FCE73E8A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8745"/>
          <a:stretch/>
        </p:blipFill>
        <p:spPr>
          <a:xfrm>
            <a:off x="1502650" y="1337234"/>
            <a:ext cx="3913110" cy="2013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CF6A532-42AF-B1D7-E689-28E04F360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95004"/>
            <a:ext cx="4739948" cy="55181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70F190E-62B1-94C0-549D-BDDAB3F83F7B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DD3DCF5-B026-B904-8FE2-F9DCAC94370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726"/>
          <a:stretch/>
        </p:blipFill>
        <p:spPr>
          <a:xfrm>
            <a:off x="1653870" y="3507361"/>
            <a:ext cx="3761890" cy="201340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ACAF4FB-CCB3-E2B4-95B3-EEE3CB353405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663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F49F1DE-2C53-0ACC-FA1E-0F708DEF9072}"/>
              </a:ext>
            </a:extLst>
          </p:cNvPr>
          <p:cNvGrpSpPr/>
          <p:nvPr/>
        </p:nvGrpSpPr>
        <p:grpSpPr>
          <a:xfrm>
            <a:off x="2586066" y="920068"/>
            <a:ext cx="7019865" cy="5425869"/>
            <a:chOff x="1653870" y="1023351"/>
            <a:chExt cx="6962430" cy="538147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34F662D-6536-1410-E815-F722FBEE0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75700" y="1023351"/>
              <a:ext cx="5040600" cy="53814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FCB0591-2F52-39EB-E7EC-81B15160D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53870" y="1543669"/>
              <a:ext cx="1667399" cy="43554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8454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80" y="337499"/>
            <a:ext cx="30406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IMAGE FILTERING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7521" y="453173"/>
            <a:ext cx="8610598" cy="1076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C08D19-62CA-6F63-13D8-04A537528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070" y="952562"/>
            <a:ext cx="9677858" cy="506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864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NEURAL NETWORKS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4323" y="453173"/>
            <a:ext cx="6053795" cy="1073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D36558-1A95-916C-D7A4-776046CED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428" y="1831701"/>
            <a:ext cx="10223142" cy="345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14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D7D9B6-FCB1-A8BC-B654-188E830DB97A}"/>
              </a:ext>
            </a:extLst>
          </p:cNvPr>
          <p:cNvPicPr>
            <a:picLocks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851" t="-17763" b="-1"/>
          <a:stretch/>
        </p:blipFill>
        <p:spPr>
          <a:xfrm>
            <a:off x="563880" y="6413200"/>
            <a:ext cx="11064239" cy="10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3B0A1A-D37A-5968-5D4F-2A35AFF1EF11}"/>
              </a:ext>
            </a:extLst>
          </p:cNvPr>
          <p:cNvSpPr txBox="1"/>
          <p:nvPr/>
        </p:nvSpPr>
        <p:spPr>
          <a:xfrm>
            <a:off x="563879" y="337499"/>
            <a:ext cx="627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648D"/>
                </a:solidFill>
                <a:effectLst/>
                <a:latin typeface="Futura" panose="020B0602020204020303" pitchFamily="34" charset="-79"/>
                <a:cs typeface="Futura" panose="020B0602020204020303" pitchFamily="34" charset="-79"/>
              </a:rPr>
              <a:t>CONVOLUTIONAL LAYERS</a:t>
            </a:r>
            <a:endParaRPr lang="en-US" dirty="0">
              <a:solidFill>
                <a:srgbClr val="00648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8F9010-66B3-E46F-9FD2-C533BB58A429}"/>
              </a:ext>
            </a:extLst>
          </p:cNvPr>
          <p:cNvPicPr>
            <a:picLocks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7867" y="453173"/>
            <a:ext cx="7530251" cy="107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1CAC678-9D8A-8306-82F7-CC1C809DB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701" y="1230833"/>
            <a:ext cx="7616596" cy="465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288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4014</TotalTime>
  <Words>35</Words>
  <Application>Microsoft Macintosh PowerPoint</Application>
  <PresentationFormat>Widescreen</PresentationFormat>
  <Paragraphs>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Futura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22</cp:revision>
  <dcterms:created xsi:type="dcterms:W3CDTF">2023-09-11T18:53:23Z</dcterms:created>
  <dcterms:modified xsi:type="dcterms:W3CDTF">2023-11-19T10:39:08Z</dcterms:modified>
</cp:coreProperties>
</file>

<file path=docProps/thumbnail.jpeg>
</file>